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81"/>
  </p:normalViewPr>
  <p:slideViewPr>
    <p:cSldViewPr snapToGrid="0" snapToObjects="1">
      <p:cViewPr varScale="1">
        <p:scale>
          <a:sx n="90" d="100"/>
          <a:sy n="90" d="100"/>
        </p:scale>
        <p:origin x="2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BE1E-79F3-3B4F-B64A-5366AAE76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8D707-4223-E14F-B171-9C97B2C16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7AF54-8075-9A49-8E2A-97D45D14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4F872-C509-8C4C-B9AA-DF57D03B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2A2D-4BE8-A84B-ACAD-58AA08AF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4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299D-74D0-1A49-B8A8-407D858C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E4B5B-7A33-2841-B141-B199BF49A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9598E-3129-1649-BCBD-D1F7C23F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8550-45D3-2F4B-AC85-420BCE73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E1C9-5EB0-4147-A0ED-443B88550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F05B26-7051-D741-98DE-0F5403A36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8F31F-FAF8-3747-BAFD-A3B04AF2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B791-500F-1340-A5C8-1D71F878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44684-675E-E941-B3C9-E3A541AF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CDE3E-3CFD-1F40-A732-084B3DD8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7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BD02-8040-064D-B099-A713AF3E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A035-DE05-F244-9346-C948B3F70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C87C3-00C3-F24C-AB64-3B51FFD54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927F5-7508-2448-83B2-02001C4E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3C3D4-41B2-9745-87F3-30196022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E166-505B-6C4D-A073-71685BC4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83271-828E-DB4D-A002-5AA0B8931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8CEB2-F6E8-5B4C-A3BD-37A4F922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A1130-B056-5F4A-B297-02C1CF5B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2188-50C8-9042-A8CF-6279EE02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812A-C40F-7D4E-BC2B-763C6A65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A58E-36BD-974B-8B38-3B0775644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7D0DC-CCCE-0B4B-9690-E76722D49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25A1A-612A-E24A-9BFD-D889F3E7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7BFBA-51C1-134C-AA02-1258E549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E0FE8-7DE8-2E40-B363-FDEE7ED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7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E866-BD9A-0949-B621-BC6185483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0A23A-9E2B-D647-AF9C-3D4432E65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F0E16-A1A2-AE44-9762-4F320E209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1BA81-D863-154E-8F17-62B075776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A1E4E-5D1D-6E45-9B52-57AD67759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9B1668-AD29-2948-AAFC-0BAAAEBA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35679-AF37-0248-9CCD-585F244C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04720-1BA5-D74D-A49F-73CD9A91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9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5096-0B2D-1742-927C-81E6B45F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362CA-472A-E248-AB1E-4DF38B20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FA2BC-E684-5D4C-9389-CCBB5B28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AD3FC-03FC-EE4F-8F6E-AD339E84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9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E00BF-C386-CB41-A290-742AAB0B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07298-5A0C-0F49-AE3A-252589BC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98312-8C8B-6649-B5E1-A223A6AA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9921-43D9-FB43-A38A-384B30CD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15A9E-56D5-DF4E-9DA1-61141004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B09B8-5843-B346-A630-A568B38E2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F8587-1376-ED41-BFDA-6507F5C6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8F898-2D03-6A4A-9D09-1E556D91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C845F-24B4-B046-97E0-8ECC07C4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B133-8217-584E-B40F-D7EBF46A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BCC8A-F42A-A74A-860D-CF745C555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79C09-5797-6442-928E-2337C22A8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5D6A8-F436-404F-AC2C-A5B65ED9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31507-2DB2-FB49-A34F-34ECD0B8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7F008-8484-D549-8E54-F57178CA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37775-2879-E048-8AA8-D37BA82D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65B0-157A-0747-883D-A60C5EC53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F6DB3-F786-AE4E-9D6B-656C671E2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0B07-C18A-6A43-B0F0-4F18AAA19AB8}" type="datetimeFigureOut">
              <a:rPr lang="en-US" smtClean="0"/>
              <a:t>8/30/19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A3A98-E6E5-DB41-A29C-E612246A2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AE150-9E2A-A64B-B9C3-433C2AB0E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5707-F3AC-D442-8B2C-9C7B0476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38E18-BC59-7246-B204-BCB08109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6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B802D-ABA4-954A-8134-2C8B91A12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DC647-FE09-1543-97FB-ACEB22AA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93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509A9-BF77-5B47-B674-D92E78537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1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ABA03-5CBC-5C48-99B9-AF92B3E6B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5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59C3D-D7D1-1D42-9716-B7AE71493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0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B639E-12A3-F743-8C2F-A176BBB2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480B0-2E97-2B40-AEF4-9A8598A44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540D8-D75C-9F4D-A30F-92481B651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6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2DF06-E176-864A-8BB5-0720515B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55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E0652C-94D8-FE4E-A4C1-7046E36A8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6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FC2DA-D588-1149-9C1A-E349F72E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2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99950-BD92-E74E-9161-1AE19405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6C7DA1-8771-BB4F-AEE2-1C0E97DEB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8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3800B-9D3F-D54A-BF88-C2322127E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8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1B683-20D9-7A40-852F-4FD1BEAE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0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386E2-1413-9446-8B0F-287CCC39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6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9A59C-DD68-2F4C-B510-4C32CF41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2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D61AA-82F0-894C-88E3-63B1ECB4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E8DF93-A1E6-5148-9D07-41B61256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1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0</Words>
  <Application>Microsoft Macintosh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Rodriguez</dc:creator>
  <cp:lastModifiedBy>John Rodriguez</cp:lastModifiedBy>
  <cp:revision>3</cp:revision>
  <dcterms:created xsi:type="dcterms:W3CDTF">2019-08-30T17:54:01Z</dcterms:created>
  <dcterms:modified xsi:type="dcterms:W3CDTF">2019-09-02T15:29:44Z</dcterms:modified>
</cp:coreProperties>
</file>