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7" r:id="rId8"/>
    <p:sldId id="266" r:id="rId9"/>
    <p:sldId id="257" r:id="rId10"/>
    <p:sldId id="258" r:id="rId11"/>
    <p:sldId id="260" r:id="rId12"/>
    <p:sldId id="259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15"/>
  </p:normalViewPr>
  <p:slideViewPr>
    <p:cSldViewPr snapToGrid="0" snapToObjects="1">
      <p:cViewPr varScale="1">
        <p:scale>
          <a:sx n="90" d="100"/>
          <a:sy n="90" d="100"/>
        </p:scale>
        <p:origin x="232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BB496-B1D3-174D-9E1D-B21628907D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934563-5C21-9D46-8D8A-359BAD9C39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11C99A-5987-8C4B-8E5F-0E28D0508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1D5C-A7FB-4343-82C5-E0FDD63E7F2A}" type="datetimeFigureOut">
              <a:rPr lang="en-US" smtClean="0"/>
              <a:t>2/7/20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065307-7A14-8B4E-85E9-32ED83BA4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17DCC-4EDC-1E42-BD6B-BF8F9F02F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4822B-5A57-5842-A054-2D210FD5F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662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2CEDD-6588-A344-AFF6-4D58B576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C129CC-01AF-0F40-B40B-4F6954DDB9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0A75BF-94C6-4A45-821C-2D018DEB8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1D5C-A7FB-4343-82C5-E0FDD63E7F2A}" type="datetimeFigureOut">
              <a:rPr lang="en-US" smtClean="0"/>
              <a:t>2/7/20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EF559-3CF4-AF4C-B579-467833015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99A06-4FB7-464A-A8BF-4B7D9E080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4822B-5A57-5842-A054-2D210FD5F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75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107B9F-DD8B-8C4F-8399-844765A12A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FDB08E-8C47-794F-9077-2CA2B842AF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0AB2AE-61A6-034B-9CE2-726C78B63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1D5C-A7FB-4343-82C5-E0FDD63E7F2A}" type="datetimeFigureOut">
              <a:rPr lang="en-US" smtClean="0"/>
              <a:t>2/7/20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BE8BC-BA53-FB42-9308-8C7F34D5A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B3A6D-B6A6-BF46-9293-09D77D4B4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4822B-5A57-5842-A054-2D210FD5F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81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57D88-2F27-264C-9776-6B06A8BBD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155E7-59A4-F94C-A278-5C60337A2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282708-C07F-204A-B8C2-BE306307F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1D5C-A7FB-4343-82C5-E0FDD63E7F2A}" type="datetimeFigureOut">
              <a:rPr lang="en-US" smtClean="0"/>
              <a:t>2/7/20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355E1-B8C2-E142-9D0D-BA75FD6B0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ED3427-B1D8-9C4D-A481-C3BB8A163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4822B-5A57-5842-A054-2D210FD5F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74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0E1A0-39E2-2948-815A-8E72E2DB7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18C175-94EF-CF48-988D-04B3ED1606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714D20-0C6A-4D4E-AE89-8F32C7457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1D5C-A7FB-4343-82C5-E0FDD63E7F2A}" type="datetimeFigureOut">
              <a:rPr lang="en-US" smtClean="0"/>
              <a:t>2/7/20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3BC362-5250-5D4F-A248-318652775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3B97A-1DED-C744-B10E-995DA21B2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4822B-5A57-5842-A054-2D210FD5F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32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F9748-79B8-3F44-BE0B-6F3781B54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EBE98-F716-854B-8CCB-BAE136C80B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DA0CA9-EA6E-0F4B-873C-266AF6E3C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F84ABC-1B81-EC4E-8C6F-B71E17853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1D5C-A7FB-4343-82C5-E0FDD63E7F2A}" type="datetimeFigureOut">
              <a:rPr lang="en-US" smtClean="0"/>
              <a:t>2/7/20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68A9A0-3255-9749-9FE8-F81C08C08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9F6BE1-5529-F04C-BC59-35A8D345D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4822B-5A57-5842-A054-2D210FD5F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37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6E2D4-3A94-E04E-B455-D6273F9A0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1C8A71-32BC-7546-9FDF-CCD1BE1DEC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296A69-6173-0445-B922-F6A6EB47F7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8B51B2-750F-634A-8FAF-C7EF119353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1C97BC-E5B6-F546-B0C7-D147C8A1DD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36E449-2AC2-3445-B3E5-0F11797E0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1D5C-A7FB-4343-82C5-E0FDD63E7F2A}" type="datetimeFigureOut">
              <a:rPr lang="en-US" smtClean="0"/>
              <a:t>2/7/20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00BDBF-FD2C-374A-9342-17379D262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10D9CD-AA34-D743-B861-6F87530C8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4822B-5A57-5842-A054-2D210FD5F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35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05442-A326-2E49-B022-C0C84D158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1A5B3D-BB46-B24C-974C-675AD89DE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1D5C-A7FB-4343-82C5-E0FDD63E7F2A}" type="datetimeFigureOut">
              <a:rPr lang="en-US" smtClean="0"/>
              <a:t>2/7/20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4A5282-5085-4B4E-84BF-6F55998EE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55EDE9-6A68-BD49-B549-1A6B25281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4822B-5A57-5842-A054-2D210FD5F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45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1AB4E7-A98B-7F4D-8A20-D2E5B9614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1D5C-A7FB-4343-82C5-E0FDD63E7F2A}" type="datetimeFigureOut">
              <a:rPr lang="en-US" smtClean="0"/>
              <a:t>2/7/20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BF0F0-0F5E-264A-B126-5759DDB03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94F035-79F7-A445-B193-6445D1899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4822B-5A57-5842-A054-2D210FD5F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720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CB20F-DC28-5542-A3B8-869B59F8C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DFF3E-C259-8742-9783-ADFA09830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010498-22B8-464E-8336-30F55C57BB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DEAEDC-E8C3-B24F-8D2B-0A333450F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1D5C-A7FB-4343-82C5-E0FDD63E7F2A}" type="datetimeFigureOut">
              <a:rPr lang="en-US" smtClean="0"/>
              <a:t>2/7/20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AFFD94-B1EF-B940-8E2A-FC072B532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0B6400-633D-DB4F-A55A-81F99979B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4822B-5A57-5842-A054-2D210FD5F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613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CB2DC-29EE-CE42-9BFA-24531E126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E414BC-6592-784A-8400-C8AF5F9457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7C5540-7A77-DF4F-9152-B580E22843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E1291D-CA80-C540-AD2A-5E8140FCE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1D5C-A7FB-4343-82C5-E0FDD63E7F2A}" type="datetimeFigureOut">
              <a:rPr lang="en-US" smtClean="0"/>
              <a:t>2/7/20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3BF0FF-8904-BE4F-8418-F15869ECC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8087C-118B-8844-B8B0-E3C92178C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4822B-5A57-5842-A054-2D210FD5F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304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591F33-E9D0-7448-8103-6D2479854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87709-7DED-8543-89F3-A29D7A259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6D911-5C46-0E4D-8214-2CD20CCFDC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81D5C-A7FB-4343-82C5-E0FDD63E7F2A}" type="datetimeFigureOut">
              <a:rPr lang="en-US" smtClean="0"/>
              <a:t>2/7/20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20E94-E64F-5843-95B8-83F1B30E8B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BC0A7-4FE7-A048-A242-71D1D32DFC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4822B-5A57-5842-A054-2D210FD5F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735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9uM_6f5vmE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2C4BFA1-2075-4901-9E24-E41D1FDD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10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2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053FB2EE-284F-4C87-AB3D-BBF87A9FA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DCC643-BB1D-DA49-85DD-0C3B1E537F5F}"/>
              </a:ext>
            </a:extLst>
          </p:cNvPr>
          <p:cNvSpPr txBox="1"/>
          <p:nvPr/>
        </p:nvSpPr>
        <p:spPr>
          <a:xfrm>
            <a:off x="1524000" y="2776538"/>
            <a:ext cx="9144000" cy="13811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solidFill>
                  <a:schemeClr val="bg2"/>
                </a:solidFill>
                <a:latin typeface="Cooper Black" panose="0208090404030B020404" pitchFamily="18" charset="77"/>
                <a:ea typeface="+mj-ea"/>
                <a:cs typeface="+mj-cs"/>
              </a:rPr>
              <a:t>Fresh Start Leadership Training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 kern="1200" dirty="0">
              <a:solidFill>
                <a:schemeClr val="bg2"/>
              </a:solidFill>
              <a:latin typeface="Cooper Black" panose="0208090404030B020404" pitchFamily="18" charset="77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 kern="1200" dirty="0">
              <a:solidFill>
                <a:schemeClr val="bg2"/>
              </a:solidFill>
              <a:latin typeface="Cooper Black" panose="0208090404030B020404" pitchFamily="18" charset="77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solidFill>
                  <a:schemeClr val="bg2"/>
                </a:solidFill>
                <a:latin typeface="Cooper Black" panose="0208090404030B020404" pitchFamily="18" charset="77"/>
                <a:ea typeface="+mj-ea"/>
                <a:cs typeface="+mj-cs"/>
              </a:rPr>
              <a:t>Ministry Planning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56E5C4B8-A260-0645-8276-49778DC6B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741" y="251460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6903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C4F5F08-CF1D-1C44-B1AC-A110ED9949E6}"/>
              </a:ext>
            </a:extLst>
          </p:cNvPr>
          <p:cNvSpPr/>
          <p:nvPr/>
        </p:nvSpPr>
        <p:spPr>
          <a:xfrm>
            <a:off x="3584831" y="3244334"/>
            <a:ext cx="5022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https://www.youtube.com/watch?v=k9uM_6f5vmE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488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refrigerator, shirt, food&#10;&#10;Description automatically generated">
            <a:extLst>
              <a:ext uri="{FF2B5EF4-FFF2-40B4-BE49-F238E27FC236}">
                <a16:creationId xmlns:a16="http://schemas.microsoft.com/office/drawing/2014/main" id="{48A2C84B-A16B-504F-83AA-07C3B85101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206" b="195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780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059C00E7-FC4F-8141-9A42-CB1B16BDFB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3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353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DDC647-FE09-1543-97FB-ACEB22AA4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837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359C3D-D7D1-1D42-9716-B7AE71493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437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1B639E-12A3-F743-8C2F-A176BBB21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832CDE-02FA-174E-A665-5ED5BC369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2234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692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B480B0-2E97-2B40-AEF4-9A8598A44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395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text&#10;&#10;Description automatically generated">
            <a:extLst>
              <a:ext uri="{FF2B5EF4-FFF2-40B4-BE49-F238E27FC236}">
                <a16:creationId xmlns:a16="http://schemas.microsoft.com/office/drawing/2014/main" id="{74329076-B8BA-ED41-8277-BFB2B02D7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3" y="0"/>
            <a:ext cx="120919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975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1B0D534-7228-564E-8AA6-4BA3CA3B36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9" r="2" b="1713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803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">
            <a:extLst>
              <a:ext uri="{FF2B5EF4-FFF2-40B4-BE49-F238E27FC236}">
                <a16:creationId xmlns:a16="http://schemas.microsoft.com/office/drawing/2014/main" id="{B08E7D84-AF07-D142-BA51-FFAE172413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917" b="50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351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">
            <a:extLst>
              <a:ext uri="{FF2B5EF4-FFF2-40B4-BE49-F238E27FC236}">
                <a16:creationId xmlns:a16="http://schemas.microsoft.com/office/drawing/2014/main" id="{DD9FADA7-E1A6-854B-9DBE-D5723EB24F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00" b="416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432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">
            <a:extLst>
              <a:ext uri="{FF2B5EF4-FFF2-40B4-BE49-F238E27FC236}">
                <a16:creationId xmlns:a16="http://schemas.microsoft.com/office/drawing/2014/main" id="{F517FAF7-8679-2346-B5EA-D79E185C85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917" b="33333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934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">
            <a:extLst>
              <a:ext uri="{FF2B5EF4-FFF2-40B4-BE49-F238E27FC236}">
                <a16:creationId xmlns:a16="http://schemas.microsoft.com/office/drawing/2014/main" id="{27E51F28-0CC2-F946-8090-63D0754E23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042" b="25208"/>
          <a:stretch/>
        </p:blipFill>
        <p:spPr>
          <a:xfrm>
            <a:off x="-6174" y="0"/>
            <a:ext cx="121981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242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">
            <a:extLst>
              <a:ext uri="{FF2B5EF4-FFF2-40B4-BE49-F238E27FC236}">
                <a16:creationId xmlns:a16="http://schemas.microsoft.com/office/drawing/2014/main" id="{BB15F270-B3FA-C944-9D9C-E1C05E4966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125" b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979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">
            <a:extLst>
              <a:ext uri="{FF2B5EF4-FFF2-40B4-BE49-F238E27FC236}">
                <a16:creationId xmlns:a16="http://schemas.microsoft.com/office/drawing/2014/main" id="{43B46133-F17B-4D46-B55B-D22274F901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583" b="16250"/>
          <a:stretch/>
        </p:blipFill>
        <p:spPr>
          <a:xfrm>
            <a:off x="-70244" y="0"/>
            <a:ext cx="122622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555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F7EBEA-C091-494F-A9FD-FCD3513064EC}"/>
              </a:ext>
            </a:extLst>
          </p:cNvPr>
          <p:cNvSpPr/>
          <p:nvPr/>
        </p:nvSpPr>
        <p:spPr>
          <a:xfrm>
            <a:off x="589297" y="1127960"/>
            <a:ext cx="1101340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Planning</a:t>
            </a:r>
            <a:r>
              <a:rPr lang="en-US" sz="4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helps an organization identify its goals. Preparing for the future allows leaders to consider the impact they would like the organization to have and to find a way to get there. When a team works together to set goals, it allows everyone to be on the same page, working toward a common, shared purpose.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70262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82</Words>
  <Application>Microsoft Macintosh PowerPoint</Application>
  <PresentationFormat>Widescreen</PresentationFormat>
  <Paragraphs>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Arial</vt:lpstr>
      <vt:lpstr>Calibri</vt:lpstr>
      <vt:lpstr>Calibri Light</vt:lpstr>
      <vt:lpstr>Cooper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Rodriguez</dc:creator>
  <cp:lastModifiedBy>John Rodriguez</cp:lastModifiedBy>
  <cp:revision>1</cp:revision>
  <dcterms:created xsi:type="dcterms:W3CDTF">2020-02-07T23:07:05Z</dcterms:created>
  <dcterms:modified xsi:type="dcterms:W3CDTF">2020-02-07T23:11:00Z</dcterms:modified>
</cp:coreProperties>
</file>